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99FF99"/>
    <a:srgbClr val="FFFF99"/>
    <a:srgbClr val="FF3399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t>4/18/2011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t>4/18/2011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t>4/18/2011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t>4/18/2011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t>4/18/2011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t>4/18/2011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t>4/18/2011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t>4/18/2011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t>4/18/2011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t>4/18/2011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8D840-DEA9-483D-BC64-96A367119B27}" type="datetimeFigureOut">
              <a:rPr lang="en-US" smtClean="0"/>
              <a:t>4/18/2011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994A-A558-458E-80BA-DBD0B71E07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D840-DEA9-483D-BC64-96A367119B27}" type="datetimeFigureOut">
              <a:rPr lang="en-US" smtClean="0"/>
              <a:t>4/18/2011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994A-A558-458E-80BA-DBD0B71E075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229600" cy="646331"/>
          </a:xfrm>
          <a:prstGeom prst="rect">
            <a:avLst/>
          </a:prstGeom>
          <a:solidFill>
            <a:srgbClr val="99FF99"/>
          </a:solidFill>
          <a:ln w="152400" cap="rnd">
            <a:solidFill>
              <a:srgbClr val="FF3399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Kristen ITC" pitchFamily="66" charset="0"/>
              </a:rPr>
              <a:t>Aujourd’hui</a:t>
            </a:r>
            <a:r>
              <a:rPr lang="en-US" sz="3600" dirty="0" smtClean="0">
                <a:latin typeface="Kristen ITC" pitchFamily="66" charset="0"/>
              </a:rPr>
              <a:t>, </a:t>
            </a:r>
            <a:r>
              <a:rPr lang="en-US" sz="3600" dirty="0" err="1" smtClean="0">
                <a:latin typeface="Kristen ITC" pitchFamily="66" charset="0"/>
              </a:rPr>
              <a:t>c’est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lundi</a:t>
            </a:r>
            <a:r>
              <a:rPr lang="en-US" sz="3600" dirty="0" smtClean="0">
                <a:latin typeface="Kristen ITC" pitchFamily="66" charset="0"/>
              </a:rPr>
              <a:t>, le 18 </a:t>
            </a:r>
            <a:r>
              <a:rPr lang="en-US" sz="3600" dirty="0" err="1" smtClean="0">
                <a:latin typeface="Kristen ITC" pitchFamily="66" charset="0"/>
              </a:rPr>
              <a:t>avril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2192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Objectifs</a:t>
            </a:r>
            <a:r>
              <a:rPr lang="en-US" sz="2800" i="1" dirty="0" smtClean="0"/>
              <a:t>:  conjugate the verb </a:t>
            </a:r>
            <a:r>
              <a:rPr lang="en-US" sz="2800" i="1" dirty="0" err="1" smtClean="0"/>
              <a:t>aller</a:t>
            </a:r>
            <a:r>
              <a:rPr lang="en-US" sz="2800" i="1" dirty="0" smtClean="0"/>
              <a:t>; distinguish between </a:t>
            </a:r>
            <a:r>
              <a:rPr lang="en-US" sz="2800" i="1" dirty="0" err="1" smtClean="0"/>
              <a:t>aller</a:t>
            </a:r>
            <a:r>
              <a:rPr lang="en-US" sz="2800" i="1" dirty="0" smtClean="0"/>
              <a:t> and </a:t>
            </a:r>
            <a:r>
              <a:rPr lang="en-US" sz="2800" i="1" dirty="0" err="1" smtClean="0"/>
              <a:t>avoir</a:t>
            </a:r>
            <a:endParaRPr lang="en-US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2895600"/>
            <a:ext cx="8229600" cy="2492990"/>
          </a:xfrm>
          <a:prstGeom prst="rect">
            <a:avLst/>
          </a:prstGeom>
          <a:solidFill>
            <a:srgbClr val="66CCFF"/>
          </a:solidFill>
          <a:ln w="152400" cap="rnd">
            <a:solidFill>
              <a:srgbClr val="9900CC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D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   </a:t>
            </a:r>
            <a:r>
              <a:rPr lang="en-US" sz="4800" b="1" u="sng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N</a:t>
            </a:r>
            <a:r>
              <a:rPr lang="en-US" sz="4800" b="1" u="sng" dirty="0" smtClean="0">
                <a:solidFill>
                  <a:srgbClr val="99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O</a:t>
            </a:r>
            <a:r>
              <a:rPr lang="en-US" sz="4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W</a:t>
            </a:r>
          </a:p>
          <a:p>
            <a:pPr algn="ctr"/>
            <a:r>
              <a:rPr lang="en-US" sz="3600" dirty="0" err="1" smtClean="0">
                <a:latin typeface="Kristen ITC" pitchFamily="66" charset="0"/>
              </a:rPr>
              <a:t>activité</a:t>
            </a:r>
            <a:r>
              <a:rPr lang="en-US" sz="3600" dirty="0" smtClean="0">
                <a:latin typeface="Kristen ITC" pitchFamily="66" charset="0"/>
              </a:rPr>
              <a:t> 15, à la page 152.  Phrases </a:t>
            </a:r>
            <a:r>
              <a:rPr lang="en-US" sz="3600" dirty="0" err="1" smtClean="0">
                <a:latin typeface="Kristen ITC" pitchFamily="66" charset="0"/>
              </a:rPr>
              <a:t>complètes</a:t>
            </a:r>
            <a:r>
              <a:rPr lang="en-US" sz="3600" dirty="0" smtClean="0">
                <a:latin typeface="Kristen ITC" pitchFamily="66" charset="0"/>
              </a:rPr>
              <a:t>…</a:t>
            </a:r>
            <a:r>
              <a:rPr lang="en-US" sz="3600" dirty="0" err="1" smtClean="0">
                <a:latin typeface="Kristen ITC" pitchFamily="66" charset="0"/>
              </a:rPr>
              <a:t>finissez</a:t>
            </a:r>
            <a:r>
              <a:rPr lang="en-US" sz="3600" dirty="0" smtClean="0">
                <a:latin typeface="Kristen ITC" pitchFamily="66" charset="0"/>
              </a:rPr>
              <a:t> les phrases – </a:t>
            </a:r>
            <a:r>
              <a:rPr lang="en-US" sz="3600" dirty="0" err="1" smtClean="0">
                <a:latin typeface="Kristen ITC" pitchFamily="66" charset="0"/>
              </a:rPr>
              <a:t>vous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choisissez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smtClean="0">
                <a:solidFill>
                  <a:srgbClr val="FF0000"/>
                </a:solidFill>
                <a:latin typeface="Kristen ITC" pitchFamily="66" charset="0"/>
              </a:rPr>
              <a:t>VA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err="1" smtClean="0">
                <a:latin typeface="Kristen ITC" pitchFamily="66" charset="0"/>
              </a:rPr>
              <a:t>ou</a:t>
            </a:r>
            <a:r>
              <a:rPr lang="en-US" sz="3600" dirty="0" smtClean="0">
                <a:latin typeface="Kristen ITC" pitchFamily="66" charset="0"/>
              </a:rPr>
              <a:t> </a:t>
            </a:r>
            <a:r>
              <a:rPr lang="en-US" sz="3600" dirty="0" smtClean="0">
                <a:solidFill>
                  <a:srgbClr val="FF0000"/>
                </a:solidFill>
                <a:latin typeface="Kristen ITC" pitchFamily="66" charset="0"/>
              </a:rPr>
              <a:t>VONT</a:t>
            </a:r>
            <a:endParaRPr lang="en-US" sz="36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40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</cp:revision>
  <dcterms:created xsi:type="dcterms:W3CDTF">2011-04-18T10:52:18Z</dcterms:created>
  <dcterms:modified xsi:type="dcterms:W3CDTF">2011-04-18T11:04:01Z</dcterms:modified>
</cp:coreProperties>
</file>